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7" r:id="rId12"/>
    <p:sldId id="265" r:id="rId1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03D97-A935-4112-9FF4-503333F05F63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2B07C-85AF-4B24-B5CA-325380FE31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07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18D5-BA80-4C45-9673-415D64D040BB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18A7-7D69-4DAF-92C8-36FB2612F2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331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18D5-BA80-4C45-9673-415D64D040BB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18A7-7D69-4DAF-92C8-36FB2612F2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255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18D5-BA80-4C45-9673-415D64D040BB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18A7-7D69-4DAF-92C8-36FB2612F2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4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18D5-BA80-4C45-9673-415D64D040BB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18A7-7D69-4DAF-92C8-36FB2612F2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52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18D5-BA80-4C45-9673-415D64D040BB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18A7-7D69-4DAF-92C8-36FB2612F2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74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18D5-BA80-4C45-9673-415D64D040BB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18A7-7D69-4DAF-92C8-36FB2612F2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309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18D5-BA80-4C45-9673-415D64D040BB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18A7-7D69-4DAF-92C8-36FB2612F2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72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18D5-BA80-4C45-9673-415D64D040BB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18A7-7D69-4DAF-92C8-36FB2612F2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15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18D5-BA80-4C45-9673-415D64D040BB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18A7-7D69-4DAF-92C8-36FB2612F2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20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18D5-BA80-4C45-9673-415D64D040BB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18A7-7D69-4DAF-92C8-36FB2612F2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046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18D5-BA80-4C45-9673-415D64D040BB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18A7-7D69-4DAF-92C8-36FB2612F2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39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718D5-BA80-4C45-9673-415D64D040BB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18A7-7D69-4DAF-92C8-36FB2612F2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94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5360" y="1345475"/>
            <a:ext cx="10023566" cy="2033860"/>
          </a:xfrm>
        </p:spPr>
        <p:txBody>
          <a:bodyPr>
            <a:noAutofit/>
          </a:bodyPr>
          <a:lstStyle/>
          <a:p>
            <a:r>
              <a:rPr kumimoji="1" lang="en-US" altLang="ja-JP" sz="3600" dirty="0" smtClean="0"/>
              <a:t>2023</a:t>
            </a:r>
            <a:r>
              <a:rPr kumimoji="1" lang="ja-JP" altLang="en-US" sz="3600" dirty="0" smtClean="0"/>
              <a:t>年 新潟市</a:t>
            </a:r>
            <a:r>
              <a:rPr lang="ja-JP" altLang="en-US" sz="3600" dirty="0" smtClean="0"/>
              <a:t>食</a:t>
            </a:r>
            <a:r>
              <a:rPr lang="ja-JP" altLang="en-US" sz="3600" dirty="0"/>
              <a:t>文化創造</a:t>
            </a:r>
            <a:r>
              <a:rPr lang="ja-JP" altLang="en-US" sz="3600" dirty="0" smtClean="0"/>
              <a:t>都市推進</a:t>
            </a:r>
            <a:r>
              <a:rPr lang="ja-JP" altLang="en-US" sz="3600" dirty="0"/>
              <a:t>プロジェクト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ja-JP" altLang="en-US" sz="3200" dirty="0"/>
              <a:t>二次審査プレゼンテーションデータ</a:t>
            </a:r>
            <a:r>
              <a:rPr lang="en-US" altLang="ja-JP" sz="3200" dirty="0"/>
              <a:t> (</a:t>
            </a:r>
            <a:r>
              <a:rPr lang="ja-JP" altLang="en-US" sz="3200" dirty="0"/>
              <a:t>サンプル</a:t>
            </a:r>
            <a:r>
              <a:rPr lang="en-US" altLang="ja-JP" sz="3200" dirty="0"/>
              <a:t>)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en-US" altLang="ja-JP" sz="1800" dirty="0"/>
              <a:t>※</a:t>
            </a:r>
            <a:r>
              <a:rPr kumimoji="1" lang="ja-JP" altLang="en-US" sz="1800" dirty="0"/>
              <a:t>次ページ以降の項目を必ず入れ、審査会前に事務局へデータを提出すること。</a:t>
            </a:r>
            <a:endParaRPr kumimoji="1" lang="en-US" altLang="ja-JP" sz="1800" dirty="0"/>
          </a:p>
          <a:p>
            <a:pPr algn="l"/>
            <a:r>
              <a:rPr lang="en-US" altLang="ja-JP" sz="1800" dirty="0"/>
              <a:t>※</a:t>
            </a:r>
            <a:r>
              <a:rPr lang="ja-JP" altLang="en-US" sz="1800" dirty="0"/>
              <a:t>このデータをそのまま使用する必要はない。</a:t>
            </a:r>
            <a:endParaRPr kumimoji="1" lang="en-US" altLang="ja-JP" sz="1800" dirty="0"/>
          </a:p>
          <a:p>
            <a:pPr algn="l"/>
            <a:r>
              <a:rPr kumimoji="1" lang="en-US" altLang="ja-JP" sz="1800" dirty="0"/>
              <a:t>※</a:t>
            </a:r>
            <a:r>
              <a:rPr lang="ja-JP" altLang="en-US" sz="1800" dirty="0"/>
              <a:t>各項目の</a:t>
            </a:r>
            <a:r>
              <a:rPr kumimoji="1" lang="ja-JP" altLang="en-US" sz="1800" dirty="0"/>
              <a:t>順番の変更・項目名の微修正等を行うことは差し支えない。</a:t>
            </a:r>
            <a:endParaRPr kumimoji="1" lang="en-US" altLang="ja-JP" sz="1800" dirty="0"/>
          </a:p>
          <a:p>
            <a:pPr algn="l"/>
            <a:r>
              <a:rPr lang="en-US" altLang="ja-JP" sz="1800" dirty="0"/>
              <a:t>※</a:t>
            </a:r>
            <a:r>
              <a:rPr lang="ja-JP" altLang="en-US" sz="1800" dirty="0"/>
              <a:t>必要に応じて、別項目のスライドを追加することは差支えない。</a:t>
            </a:r>
            <a:endParaRPr kumimoji="1"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1272256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収支予算</a:t>
            </a:r>
            <a:r>
              <a:rPr lang="ja-JP" altLang="en-US" dirty="0"/>
              <a:t>①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今年度行う事業の予算を記載する。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4167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収支予算</a:t>
            </a:r>
            <a:r>
              <a:rPr lang="ja-JP" altLang="en-US" dirty="0" smtClean="0"/>
              <a:t>②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次年度以降の自走に向けた計画を記載する。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9190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目指す成果・効果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ターゲットとなる</a:t>
            </a:r>
            <a:r>
              <a:rPr lang="ja-JP" altLang="en-US" dirty="0"/>
              <a:t>層にどのような効果をもたらしたいかを記載する。</a:t>
            </a:r>
            <a:r>
              <a:rPr lang="en-US" altLang="ja-JP" dirty="0"/>
              <a:t>(</a:t>
            </a:r>
            <a:r>
              <a:rPr lang="ja-JP" altLang="en-US" dirty="0"/>
              <a:t>売上･参加者数･満足度等、定量的に測定できるもの</a:t>
            </a:r>
            <a:r>
              <a:rPr lang="en-US" altLang="ja-JP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2895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タイトル・申請者名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178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事業実施に至った背景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解決したい課題の経緯・現状や社会的背景などを記載する。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7507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事業を行う目的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事業を行うことで達成される姿などを記載する。</a:t>
            </a:r>
          </a:p>
        </p:txBody>
      </p:sp>
    </p:spTree>
    <p:extLst>
      <p:ext uri="{BB962C8B-B14F-4D97-AF65-F5344CB8AC3E}">
        <p14:creationId xmlns:p14="http://schemas.microsoft.com/office/powerpoint/2010/main" val="2210685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ターゲット層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事業効果を誰に・どのような層にもたらすかを記載する。</a:t>
            </a:r>
          </a:p>
        </p:txBody>
      </p:sp>
    </p:spTree>
    <p:extLst>
      <p:ext uri="{BB962C8B-B14F-4D97-AF65-F5344CB8AC3E}">
        <p14:creationId xmlns:p14="http://schemas.microsoft.com/office/powerpoint/2010/main" val="4025945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企画内容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具体的な事業内容・何を行うかを記載する。</a:t>
            </a:r>
          </a:p>
        </p:txBody>
      </p:sp>
    </p:spTree>
    <p:extLst>
      <p:ext uri="{BB962C8B-B14F-4D97-AF65-F5344CB8AC3E}">
        <p14:creationId xmlns:p14="http://schemas.microsoft.com/office/powerpoint/2010/main" val="1110336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55561"/>
          </a:xfrm>
        </p:spPr>
        <p:txBody>
          <a:bodyPr/>
          <a:lstStyle/>
          <a:p>
            <a:r>
              <a:rPr kumimoji="1" lang="ja-JP" altLang="en-US" dirty="0" smtClean="0"/>
              <a:t>過去に実施したプロジェクト</a:t>
            </a:r>
            <a:r>
              <a:rPr lang="ja-JP" altLang="en-US" dirty="0" smtClean="0"/>
              <a:t>の成果と今回の相違点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2312127"/>
            <a:ext cx="10515600" cy="398240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（過去に採択されている場合）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0499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実施体制</a:t>
            </a:r>
            <a:r>
              <a:rPr kumimoji="1" lang="ja-JP" altLang="en-US" dirty="0"/>
              <a:t>・</a:t>
            </a:r>
            <a:r>
              <a:rPr kumimoji="1" lang="ja-JP" altLang="en-US" dirty="0" smtClean="0"/>
              <a:t>連携事業者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事業を連携して行う事業者の役割分担、組織図などを記載する。</a:t>
            </a:r>
          </a:p>
        </p:txBody>
      </p:sp>
    </p:spTree>
    <p:extLst>
      <p:ext uri="{BB962C8B-B14F-4D97-AF65-F5344CB8AC3E}">
        <p14:creationId xmlns:p14="http://schemas.microsoft.com/office/powerpoint/2010/main" val="1748556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スケジュール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682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250</Words>
  <Application>Microsoft Office PowerPoint</Application>
  <PresentationFormat>ワイド画面</PresentationFormat>
  <Paragraphs>25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6" baseType="lpstr">
      <vt:lpstr>游ゴシック</vt:lpstr>
      <vt:lpstr>游ゴシック Light</vt:lpstr>
      <vt:lpstr>Arial</vt:lpstr>
      <vt:lpstr>Office テーマ</vt:lpstr>
      <vt:lpstr>2023年 新潟市食文化創造都市推進プロジェクト 二次審査プレゼンテーションデータ (サンプル)</vt:lpstr>
      <vt:lpstr>タイトル・申請者名</vt:lpstr>
      <vt:lpstr>事業実施に至った背景</vt:lpstr>
      <vt:lpstr>事業を行う目的</vt:lpstr>
      <vt:lpstr>ターゲット層</vt:lpstr>
      <vt:lpstr>企画内容</vt:lpstr>
      <vt:lpstr>過去に実施したプロジェクトの成果と今回の相違点</vt:lpstr>
      <vt:lpstr>実施体制・連携事業者</vt:lpstr>
      <vt:lpstr>スケジュール</vt:lpstr>
      <vt:lpstr>収支予算①</vt:lpstr>
      <vt:lpstr>収支予算②</vt:lpstr>
      <vt:lpstr>目指す成果・効果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2023年 新潟市食文化創造都市推進プロジェクト 二次審査プレゼンテーションデータ (サンプル)</dc:title>
  <dc:creator>朝妻　智子</dc:creator>
  <cp:lastModifiedBy>朝妻　智子</cp:lastModifiedBy>
  <cp:revision>4</cp:revision>
  <cp:lastPrinted>2023-05-10T00:23:00Z</cp:lastPrinted>
  <dcterms:modified xsi:type="dcterms:W3CDTF">2023-05-10T04:08:06Z</dcterms:modified>
</cp:coreProperties>
</file>