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9" r:id="rId4"/>
    <p:sldId id="261" r:id="rId5"/>
    <p:sldId id="260" r:id="rId6"/>
    <p:sldId id="266" r:id="rId7"/>
    <p:sldId id="263" r:id="rId8"/>
    <p:sldId id="262" r:id="rId9"/>
    <p:sldId id="264" r:id="rId10"/>
    <p:sldId id="265" r:id="rId11"/>
    <p:sldId id="269" r:id="rId12"/>
    <p:sldId id="270" r:id="rId13"/>
    <p:sldId id="271" r:id="rId14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755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9" y="1"/>
            <a:ext cx="2984871" cy="502755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r">
              <a:defRPr sz="1200"/>
            </a:lvl1pPr>
          </a:lstStyle>
          <a:p>
            <a:fld id="{42303D97-A935-4112-9FF4-503333F05F63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r">
              <a:defRPr sz="1200"/>
            </a:lvl1pPr>
          </a:lstStyle>
          <a:p>
            <a:fld id="{FAE2B07C-85AF-4B24-B5CA-325380FE31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7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3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25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4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52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74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0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2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5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20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4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9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18D5-BA80-4C45-9673-415D64D040BB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94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4217" y="2008864"/>
            <a:ext cx="10023566" cy="1655762"/>
          </a:xfrm>
        </p:spPr>
        <p:txBody>
          <a:bodyPr>
            <a:noAutofit/>
          </a:bodyPr>
          <a:lstStyle/>
          <a:p>
            <a:r>
              <a:rPr lang="ja-JP" altLang="en-US" sz="3600" dirty="0"/>
              <a:t>令和</a:t>
            </a:r>
            <a:r>
              <a:rPr lang="en-US" altLang="ja-JP" sz="3600" dirty="0"/>
              <a:t>6</a:t>
            </a:r>
            <a:r>
              <a:rPr kumimoji="1" lang="ja-JP" altLang="en-US" sz="3600" dirty="0"/>
              <a:t>年度</a:t>
            </a:r>
            <a:r>
              <a:rPr lang="ja-JP" altLang="en-US" sz="3600" dirty="0"/>
              <a:t>　</a:t>
            </a:r>
            <a:r>
              <a:rPr kumimoji="1" lang="ja-JP" altLang="en-US" sz="3600" dirty="0"/>
              <a:t>新潟市</a:t>
            </a:r>
            <a:r>
              <a:rPr lang="ja-JP" altLang="en-US" sz="3600" dirty="0"/>
              <a:t>食文化創造都市推進</a:t>
            </a:r>
            <a:br>
              <a:rPr lang="en-US" altLang="ja-JP" sz="3600" dirty="0"/>
            </a:br>
            <a:r>
              <a:rPr lang="ja-JP" altLang="en-US" sz="3600" dirty="0"/>
              <a:t>プロジェクト支援事業</a:t>
            </a:r>
            <a:br>
              <a:rPr lang="en-US" altLang="ja-JP" sz="3600" dirty="0"/>
            </a:br>
            <a:r>
              <a:rPr lang="ja-JP" altLang="en-US" sz="3200" dirty="0"/>
              <a:t>二次審査プレゼンテーションデータ</a:t>
            </a:r>
            <a:r>
              <a:rPr lang="en-US" altLang="ja-JP" sz="3200" dirty="0"/>
              <a:t> (</a:t>
            </a:r>
            <a:r>
              <a:rPr lang="ja-JP" altLang="en-US" sz="3200" dirty="0"/>
              <a:t>サンプル</a:t>
            </a:r>
            <a:r>
              <a:rPr lang="en-US" altLang="ja-JP" sz="3200" dirty="0"/>
              <a:t>)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41058" y="3932377"/>
            <a:ext cx="5109883" cy="1655762"/>
          </a:xfrm>
        </p:spPr>
        <p:txBody>
          <a:bodyPr>
            <a:normAutofit/>
          </a:bodyPr>
          <a:lstStyle/>
          <a:p>
            <a:pPr algn="l"/>
            <a:r>
              <a:rPr lang="en-US" altLang="ja-JP" sz="1800" dirty="0"/>
              <a:t>※</a:t>
            </a:r>
            <a:r>
              <a:rPr lang="ja-JP" altLang="en-US" sz="1800" dirty="0"/>
              <a:t>必要に応じて加工等し、使用してください。</a:t>
            </a:r>
            <a:endParaRPr kumimoji="1"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272256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事業の効果①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期待される効果</a:t>
            </a:r>
            <a:endParaRPr kumimoji="1" lang="en-US" altLang="ja-JP" dirty="0"/>
          </a:p>
          <a:p>
            <a:r>
              <a:rPr lang="ja-JP" altLang="en-US" dirty="0"/>
              <a:t>効果の測定方法や確認の方法　など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目標値</a:t>
            </a:r>
            <a:endParaRPr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289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17054-098E-0E2F-45AD-E090C36B7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D6147FA-D261-06D5-120B-8C49C1D0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事業の効果②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F5F634C-113A-2F7C-0E30-C9BDAD22C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食文化の活性化や産業の発展について、どう寄与するか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①新潟市の食を通じた産業の発展・新たな魅力や価値を生み出すこと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②新潟市の食文化の活性化につながること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③市内外へどのような波及効果が生まれると考えられるか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149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B1F0D7-D036-CC90-9DD2-B1D837681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7B7D764-0146-82AD-BA99-02A9FB6C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事業の効果</a:t>
            </a:r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E8C7D91-082A-F21F-C53C-E4DE120F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プロジェクトを通じて、人材育成やネットワークづくりにどう寄与するか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45453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A78FC-4C2B-87FE-3701-CB33231CA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DADE7C3-8A38-96D2-B232-515A37CE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今後の展望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98DE208-4C44-18BD-91C8-1C75DCE6B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次年度以降、この事業をどのように継続、発展させていくのか</a:t>
            </a:r>
          </a:p>
          <a:p>
            <a:r>
              <a:rPr kumimoji="1" lang="ja-JP" altLang="en-US" dirty="0"/>
              <a:t>中</a:t>
            </a:r>
            <a:r>
              <a:rPr lang="ja-JP" altLang="en-US" dirty="0"/>
              <a:t>、</a:t>
            </a:r>
            <a:r>
              <a:rPr kumimoji="1" lang="ja-JP" altLang="en-US" dirty="0"/>
              <a:t>長期的な目標はどのように考えているのか</a:t>
            </a:r>
          </a:p>
          <a:p>
            <a:r>
              <a:rPr kumimoji="1" lang="ja-JP" altLang="en-US" dirty="0"/>
              <a:t>２、３年目の場合、前年度の収支決算を踏まえて自立に向けての方針・展望を含め具体的なプランなど</a:t>
            </a:r>
          </a:p>
        </p:txBody>
      </p:sp>
    </p:spTree>
    <p:extLst>
      <p:ext uri="{BB962C8B-B14F-4D97-AF65-F5344CB8AC3E}">
        <p14:creationId xmlns:p14="http://schemas.microsoft.com/office/powerpoint/2010/main" val="49445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タイトル・申請者名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自己紹介　など</a:t>
            </a:r>
          </a:p>
        </p:txBody>
      </p:sp>
    </p:spTree>
    <p:extLst>
      <p:ext uri="{BB962C8B-B14F-4D97-AF65-F5344CB8AC3E}">
        <p14:creationId xmlns:p14="http://schemas.microsoft.com/office/powerpoint/2010/main" val="379717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825625"/>
            <a:ext cx="104394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・事業実施に至った背景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・なぜこの事業を行いたいのか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・この事業が目指す方向性　など</a:t>
            </a:r>
          </a:p>
        </p:txBody>
      </p:sp>
    </p:spTree>
    <p:extLst>
      <p:ext uri="{BB962C8B-B14F-4D97-AF65-F5344CB8AC3E}">
        <p14:creationId xmlns:p14="http://schemas.microsoft.com/office/powerpoint/2010/main" val="221068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企画内容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757517" y="1843555"/>
            <a:ext cx="11219329" cy="4351338"/>
          </a:xfrm>
        </p:spPr>
        <p:txBody>
          <a:bodyPr/>
          <a:lstStyle/>
          <a:p>
            <a:r>
              <a:rPr kumimoji="1" lang="ja-JP" altLang="en-US" dirty="0"/>
              <a:t>具体的な事業内容、何を行う</a:t>
            </a:r>
            <a:r>
              <a:rPr lang="ja-JP" altLang="en-US" dirty="0"/>
              <a:t>のか</a:t>
            </a:r>
            <a:endParaRPr lang="en-US" altLang="ja-JP" dirty="0"/>
          </a:p>
          <a:p>
            <a:r>
              <a:rPr kumimoji="1" lang="ja-JP" altLang="en-US" dirty="0"/>
              <a:t>他地域との連携する取り組みの場合、連携先の地域はどこか</a:t>
            </a:r>
            <a:endParaRPr kumimoji="1" lang="en-US" altLang="ja-JP" dirty="0"/>
          </a:p>
          <a:p>
            <a:r>
              <a:rPr kumimoji="1" lang="ja-JP" altLang="en-US" dirty="0"/>
              <a:t>≪チャレンジプロジェクトの場合≫事業の新規性　　　　など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033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ターゲット層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134036" y="4439164"/>
            <a:ext cx="10515600" cy="1325563"/>
          </a:xfrm>
        </p:spPr>
        <p:txBody>
          <a:bodyPr/>
          <a:lstStyle/>
          <a:p>
            <a:r>
              <a:rPr lang="ja-JP" altLang="en-US" dirty="0"/>
              <a:t>周知、広報に用いる媒体、手段、時期など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2" name="タイトル 3">
            <a:extLst>
              <a:ext uri="{FF2B5EF4-FFF2-40B4-BE49-F238E27FC236}">
                <a16:creationId xmlns:a16="http://schemas.microsoft.com/office/drawing/2014/main" id="{CB06D2C6-21DE-2AD3-946C-6A47E2B11BD0}"/>
              </a:ext>
            </a:extLst>
          </p:cNvPr>
          <p:cNvSpPr txBox="1">
            <a:spLocks/>
          </p:cNvSpPr>
          <p:nvPr/>
        </p:nvSpPr>
        <p:spPr>
          <a:xfrm>
            <a:off x="605117" y="31310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周知・広報の方法</a:t>
            </a:r>
          </a:p>
        </p:txBody>
      </p:sp>
      <p:sp>
        <p:nvSpPr>
          <p:cNvPr id="3" name="コンテンツ プレースホルダー 4">
            <a:extLst>
              <a:ext uri="{FF2B5EF4-FFF2-40B4-BE49-F238E27FC236}">
                <a16:creationId xmlns:a16="http://schemas.microsoft.com/office/drawing/2014/main" id="{075A90F9-9CD6-3415-1244-D1A8305EDA7F}"/>
              </a:ext>
            </a:extLst>
          </p:cNvPr>
          <p:cNvSpPr txBox="1">
            <a:spLocks/>
          </p:cNvSpPr>
          <p:nvPr/>
        </p:nvSpPr>
        <p:spPr>
          <a:xfrm>
            <a:off x="1134036" y="1629850"/>
            <a:ext cx="10515600" cy="159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ターゲット層として想定している人たちの属性、年齢層</a:t>
            </a:r>
            <a:endParaRPr lang="en-US" altLang="ja-JP" dirty="0"/>
          </a:p>
          <a:p>
            <a:r>
              <a:rPr lang="ja-JP" altLang="en-US" dirty="0"/>
              <a:t>ターゲットとする理由　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2594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6710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≪</a:t>
            </a:r>
            <a:r>
              <a:rPr kumimoji="1" lang="ja-JP" altLang="en-US" sz="3200" dirty="0"/>
              <a:t>過去に採択されている場合≫ </a:t>
            </a:r>
            <a:br>
              <a:rPr kumimoji="1" lang="ja-JP" altLang="en-US" dirty="0"/>
            </a:br>
            <a:r>
              <a:rPr kumimoji="1" lang="ja-JP" altLang="en-US" dirty="0"/>
              <a:t>過去に実施したプロジェクト</a:t>
            </a:r>
            <a:r>
              <a:rPr lang="ja-JP" altLang="en-US" dirty="0"/>
              <a:t>の成果と　今回の相違点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9588" y="2698376"/>
            <a:ext cx="11201400" cy="398240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・前回の成果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・前回の課題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・２、３年目ならではの新たなアイデアや事業拡大について　など</a:t>
            </a:r>
          </a:p>
        </p:txBody>
      </p:sp>
    </p:spTree>
    <p:extLst>
      <p:ext uri="{BB962C8B-B14F-4D97-AF65-F5344CB8AC3E}">
        <p14:creationId xmlns:p14="http://schemas.microsoft.com/office/powerpoint/2010/main" val="48049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スケジュール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68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実施体制・連携事業者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 事業を連携して行う事業者の役割分担、組織図など</a:t>
            </a:r>
          </a:p>
        </p:txBody>
      </p:sp>
    </p:spTree>
    <p:extLst>
      <p:ext uri="{BB962C8B-B14F-4D97-AF65-F5344CB8AC3E}">
        <p14:creationId xmlns:p14="http://schemas.microsoft.com/office/powerpoint/2010/main" val="174855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収支予算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今年度行う事業の予算</a:t>
            </a:r>
            <a:endParaRPr kumimoji="1" lang="en-US" altLang="ja-JP" dirty="0"/>
          </a:p>
          <a:p>
            <a:r>
              <a:rPr kumimoji="1" lang="ja-JP" altLang="en-US" dirty="0"/>
              <a:t>次年度以降の自走に向けた計画　など</a:t>
            </a:r>
          </a:p>
        </p:txBody>
      </p:sp>
    </p:spTree>
    <p:extLst>
      <p:ext uri="{BB962C8B-B14F-4D97-AF65-F5344CB8AC3E}">
        <p14:creationId xmlns:p14="http://schemas.microsoft.com/office/powerpoint/2010/main" val="356416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360</Words>
  <Application>Microsoft Office PowerPoint</Application>
  <PresentationFormat>ワイド画面</PresentationFormat>
  <Paragraphs>45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令和6年度　新潟市食文化創造都市推進 プロジェクト支援事業 二次審査プレゼンテーションデータ (サンプル)</vt:lpstr>
      <vt:lpstr>タイトル・申請者名</vt:lpstr>
      <vt:lpstr>目的</vt:lpstr>
      <vt:lpstr>企画内容</vt:lpstr>
      <vt:lpstr>ターゲット層</vt:lpstr>
      <vt:lpstr>≪過去に採択されている場合≫  過去に実施したプロジェクトの成果と　今回の相違点</vt:lpstr>
      <vt:lpstr>スケジュール</vt:lpstr>
      <vt:lpstr>実施体制・連携事業者</vt:lpstr>
      <vt:lpstr>収支予算</vt:lpstr>
      <vt:lpstr>事業の効果①</vt:lpstr>
      <vt:lpstr>事業の効果②</vt:lpstr>
      <vt:lpstr>事業の効果③</vt:lpstr>
      <vt:lpstr>今後の展望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 新潟市食文化創造都市推進プロジェクト 二次審査プレゼンテーションデータ (サンプル)</dc:title>
  <dc:creator>朝妻　智子</dc:creator>
  <cp:lastModifiedBy>info@niigata-shokubunka.com</cp:lastModifiedBy>
  <cp:revision>6</cp:revision>
  <cp:lastPrinted>2024-02-16T01:19:21Z</cp:lastPrinted>
  <dcterms:modified xsi:type="dcterms:W3CDTF">2024-02-16T02:58:14Z</dcterms:modified>
</cp:coreProperties>
</file>